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33" d="100"/>
          <a:sy n="33" d="100"/>
        </p:scale>
        <p:origin x="1224" y="8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965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765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072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987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372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53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106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647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297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84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1B2-42A2-431F-8F7B-6488D4AF139A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5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6D1B2-42A2-431F-8F7B-6488D4AF139A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197BA-1469-4304-A485-09F35A5941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92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247167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33143" y="2743199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1.</a:t>
            </a:r>
            <a:endParaRPr lang="en-US" sz="8000" dirty="0">
              <a:latin typeface="Cheri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382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5772" y="145142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10.</a:t>
            </a:r>
            <a:endParaRPr lang="en-US" sz="8000" dirty="0">
              <a:latin typeface="Cheri" panose="000004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32629" y="3229427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? ? ? ?</a:t>
            </a:r>
            <a:endParaRPr lang="en-US" sz="8000" dirty="0">
              <a:latin typeface="Cheri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969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5772" y="145142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2.</a:t>
            </a:r>
            <a:endParaRPr lang="en-US" sz="8000" dirty="0">
              <a:latin typeface="Cheri" panose="000004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4039" y="1537002"/>
            <a:ext cx="8459789" cy="532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471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5772" y="145142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3.</a:t>
            </a:r>
            <a:endParaRPr lang="en-US" sz="8000" dirty="0">
              <a:latin typeface="Cheri" panose="00000400000000000000" pitchFamily="2" charset="0"/>
            </a:endParaRPr>
          </a:p>
        </p:txBody>
      </p:sp>
      <p:pic>
        <p:nvPicPr>
          <p:cNvPr id="2050" name="Picture 2" descr="http://matthewhance.com/wp-content/uploads/2013/05/watching-t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90" y="1475249"/>
            <a:ext cx="6738710" cy="538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264401" y="3258456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+</a:t>
            </a:r>
            <a:r>
              <a:rPr lang="en-US" sz="8000" dirty="0" smtClean="0">
                <a:latin typeface="Cheri" panose="00000400000000000000" pitchFamily="2" charset="0"/>
              </a:rPr>
              <a:t> </a:t>
            </a:r>
            <a:r>
              <a:rPr lang="en-US" sz="8000" dirty="0" err="1" smtClean="0">
                <a:latin typeface="Cheri" panose="00000400000000000000" pitchFamily="2" charset="0"/>
              </a:rPr>
              <a:t>moi</a:t>
            </a:r>
            <a:endParaRPr lang="en-US" sz="8000" dirty="0">
              <a:latin typeface="Cheri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339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5772" y="145142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4.</a:t>
            </a:r>
            <a:endParaRPr lang="en-US" sz="8000" dirty="0">
              <a:latin typeface="Cheri" panose="00000400000000000000" pitchFamily="2" charset="0"/>
            </a:endParaRPr>
          </a:p>
        </p:txBody>
      </p:sp>
      <p:pic>
        <p:nvPicPr>
          <p:cNvPr id="4098" name="Picture 2" descr="http://static.funnygames.in/screenshots/133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800" y="1363358"/>
            <a:ext cx="7010400" cy="549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7624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5772" y="145142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5.</a:t>
            </a:r>
            <a:endParaRPr lang="en-US" sz="8000" dirty="0">
              <a:latin typeface="Cheri" panose="00000400000000000000" pitchFamily="2" charset="0"/>
            </a:endParaRPr>
          </a:p>
        </p:txBody>
      </p:sp>
      <p:pic>
        <p:nvPicPr>
          <p:cNvPr id="5122" name="Picture 2" descr="https://encrypted-tbn1.gstatic.com/images?q=tbn:ANd9GcQm25RlUcIGQtrNSk_uUSVZ3JE7rvf-5wL1gYI0z1vzlZEVL_TH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772" y="1959429"/>
            <a:ext cx="6531428" cy="4898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264401" y="3258456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+</a:t>
            </a:r>
            <a:r>
              <a:rPr lang="en-US" sz="8000" dirty="0" smtClean="0">
                <a:latin typeface="Cheri" panose="00000400000000000000" pitchFamily="2" charset="0"/>
              </a:rPr>
              <a:t> </a:t>
            </a:r>
            <a:r>
              <a:rPr lang="en-US" sz="8000" dirty="0" err="1" smtClean="0">
                <a:latin typeface="Cheri" panose="00000400000000000000" pitchFamily="2" charset="0"/>
              </a:rPr>
              <a:t>moi</a:t>
            </a:r>
            <a:endParaRPr lang="en-US" sz="8000" dirty="0">
              <a:latin typeface="Cheri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848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5772" y="145142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6.</a:t>
            </a:r>
            <a:endParaRPr lang="en-US" sz="8000" dirty="0">
              <a:latin typeface="Cheri" panose="000004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64401" y="3258456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+</a:t>
            </a:r>
            <a:r>
              <a:rPr lang="en-US" sz="8000" dirty="0" smtClean="0">
                <a:latin typeface="Cheri" panose="00000400000000000000" pitchFamily="2" charset="0"/>
              </a:rPr>
              <a:t> </a:t>
            </a:r>
            <a:r>
              <a:rPr lang="en-US" sz="8000" dirty="0" err="1" smtClean="0">
                <a:latin typeface="Cheri" panose="00000400000000000000" pitchFamily="2" charset="0"/>
              </a:rPr>
              <a:t>toi</a:t>
            </a:r>
            <a:endParaRPr lang="en-US" sz="8000" dirty="0">
              <a:latin typeface="Cheri" panose="000004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72" y="1949627"/>
            <a:ext cx="6574971" cy="437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536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5772" y="145142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7.</a:t>
            </a:r>
            <a:endParaRPr lang="en-US" sz="8000" dirty="0">
              <a:latin typeface="Cheri" panose="000004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386" y="1748079"/>
            <a:ext cx="4590728" cy="459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590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5772" y="145142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8.</a:t>
            </a:r>
            <a:endParaRPr lang="en-US" sz="8000" dirty="0">
              <a:latin typeface="Cheri" panose="000004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72" y="1468581"/>
            <a:ext cx="8657851" cy="5194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354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5772" y="145142"/>
            <a:ext cx="4804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heri" panose="00000400000000000000" pitchFamily="2" charset="0"/>
              </a:rPr>
              <a:t>9.</a:t>
            </a:r>
            <a:endParaRPr lang="en-US" sz="8000" dirty="0">
              <a:latin typeface="Cheri" panose="000004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72" y="1660310"/>
            <a:ext cx="6967588" cy="4646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154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30</Words>
  <Application>Microsoft Office PowerPoint</Application>
  <PresentationFormat>Widescreen</PresentationFormat>
  <Paragraphs>14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Cheri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2013-12-06T12:10:53Z</dcterms:created>
  <dcterms:modified xsi:type="dcterms:W3CDTF">2014-12-08T12:12:15Z</dcterms:modified>
</cp:coreProperties>
</file>